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2" r:id="rId2"/>
    <p:sldId id="294" r:id="rId3"/>
    <p:sldId id="295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D73B6-0C3D-44B2-AFA9-2F8D2782A76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64C32-7E5C-44F5-8749-5B233E6F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9710E-4407-423E-A578-76710774E4E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339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2F26F-D2E2-707C-32A5-B8BE33B19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26159-4D16-7077-BA9F-82ABD1B50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13BCE-6F8F-C017-C7DA-6F8F1FEF2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158BA-615A-070D-890B-CF6A699E2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9710E-4407-423E-A578-76710774E4E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96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3F44C-88DC-A91F-2CF0-5EA9021F2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7BE92E-5C7F-44F0-E45B-DBBB2D006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C4485-B6D5-13A8-4DBF-E2E90365F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08718-15E6-F9FE-82A1-59AC0EFAF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9710E-4407-423E-A578-76710774E4E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55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730-D574-EF61-BFDE-42BDC418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BAD14-3466-DC6B-D34B-9747985AF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D0B2-82E2-0ADB-67FD-D89B3639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08365-90C2-091E-55F4-9E49EB9F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2DD2-F656-050D-BBDC-4877973D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CDA8-BFDE-66B5-0541-486E541D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B2C82-50E4-F9D9-3315-C38D3745E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79F9-E9A7-D9A7-809A-42EE2DFF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3DE18-78A9-8577-1AFB-B24562E1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5A82B-DD57-B12F-BDD6-E767185E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45CB1-8A9B-0246-D75E-30836F1E6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2DAAE-FCBF-A31D-C587-EF9CF52E8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86D8-5D46-1E91-9870-C9766C27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C6E49-CFE0-82F7-78D4-FCDBAF3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DAA7D-78E9-5094-F264-1ECFDBA6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7C04-EB18-B1DE-892A-EC5159B0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10A3-1F23-3B99-D038-4F49763C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EC3F2-1FAA-D02E-443D-4EB7A561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9D894-E7B0-70AA-105B-49EA7AEC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12432-7AB7-BF26-DA2B-803845C9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B049-7FF1-4F51-9DD1-0C3389CD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E0281-ACB6-D386-CAAA-D066B7AC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F7AEC-3F0A-FBD2-1B95-0038429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2D91C-C4CE-FDF7-56B2-31DAE9F9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8B84-67E2-9A8F-B792-30EDD3E7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F6FE-EA14-F950-4B25-6508344D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EE7F-6BA4-D08F-0B26-6BACE36D2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B0B99-DD73-0F86-F50C-932CFB8B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0469A-51F6-D61A-7F75-7CD79BB0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8FA60-E399-6D92-3C80-E0FFCC85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06E34-2841-F227-DB53-0FB6B9BB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D4F0-E46D-D245-E418-FAC33FD0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619CE-94F6-1737-1EBB-A425D75B0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6D4BA-8A99-217A-9B7D-B9A11A315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7504A-26EF-AFCC-6DE9-B8955C98B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F1B7E-1687-7FD8-8DBE-139FA29C3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3D172-972F-9EEB-5643-0A81A7CB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2A85E-591A-C3B5-645A-342D7161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79DCA-A44B-5B05-F550-04BD5C6E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B772-CED0-1483-08C5-CE7A3938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DB5DF-503A-BA2C-2B63-86B2F0F8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2DC2A-32B3-D1C6-DCA4-8D021301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E8F05-E0A3-23B8-854A-A5ABF787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8F45F-855A-F844-2F77-385E485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078CF-3011-9D63-5FF4-F576A97F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D0A06-54C7-EFA0-8CD4-84E8021F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E157-DBAE-01EC-4C08-D3673C46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0962-1DB7-9BC1-946F-230E9093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3A4-07F2-B9AE-439D-9475BCD24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5207-1B95-AF35-C458-FE5D4F7B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3D15-399C-9071-FF54-F10D7A01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D25FC-AC47-985F-464D-1B18339E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5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AF0E-8E82-33D5-C785-0900D5B5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722DD-3C44-1906-A34D-9900CE882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1AD01-66F4-37E4-E225-0EFD74A5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D498E-1699-D470-4946-61B9670C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9D43-737E-A23A-0EEC-5A1E65BE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D6288-3CC5-9D3B-F8E3-C9B04767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4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5DA48-B085-1170-AF49-56815D7F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74850-2E7D-7CF0-40A5-3B348E92D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40711-994D-F210-9F3C-8BDF321D4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BECE0-79CD-4390-941D-8C545D51F04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CFAC-00BB-2BEB-BCB4-20B906323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89190-8633-2D6E-FA10-E0DC0B4F1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62B48E-5C72-4862-8F9F-63111576C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erailivedin.com/2017/06/14/lets-do-the-booktal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E7E0F4-2638-47CD-9F10-610E5264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02" y="0"/>
            <a:ext cx="5262700" cy="7106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MCC IN Workshops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C644F9-D9DE-42B4-A2D6-DD31BC792F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25850" y="853880"/>
            <a:ext cx="326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KAIROS Blanket Exercise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354FB-A76C-46F2-A803-3EECFCE74D35}"/>
              </a:ext>
            </a:extLst>
          </p:cNvPr>
          <p:cNvSpPr txBox="1"/>
          <p:nvPr/>
        </p:nvSpPr>
        <p:spPr>
          <a:xfrm>
            <a:off x="10276703" y="670593"/>
            <a:ext cx="191529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Interactive Workshops</a:t>
            </a:r>
          </a:p>
          <a:p>
            <a:pPr>
              <a:spcBef>
                <a:spcPts val="600"/>
              </a:spcBef>
            </a:pPr>
            <a:endParaRPr lang="en-US" sz="8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KAIROS Blanket Exercise (KBE)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Listening to Indigenous Voices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Indigenous 101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You Got Booked &amp; the new, Call 30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The Commitment Stick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Witness Blanket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Truth and Reconciliation – Calls to Action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Film Studies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 Book Studies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5AAF32D-EE3E-C023-7499-912C07E7B3EB}"/>
              </a:ext>
            </a:extLst>
          </p:cNvPr>
          <p:cNvSpPr txBox="1">
            <a:spLocks/>
          </p:cNvSpPr>
          <p:nvPr/>
        </p:nvSpPr>
        <p:spPr>
          <a:xfrm>
            <a:off x="1498360" y="4269567"/>
            <a:ext cx="2401045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b="1" dirty="0"/>
              <a:t>You Got Booked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BF0A845-CF7C-2E51-7319-A8F8223DA76D}"/>
              </a:ext>
            </a:extLst>
          </p:cNvPr>
          <p:cNvSpPr txBox="1">
            <a:spLocks/>
          </p:cNvSpPr>
          <p:nvPr/>
        </p:nvSpPr>
        <p:spPr>
          <a:xfrm>
            <a:off x="4519680" y="1377660"/>
            <a:ext cx="4098583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b="1" dirty="0"/>
              <a:t>Listening to Indigenous Voices</a:t>
            </a:r>
          </a:p>
        </p:txBody>
      </p:sp>
      <p:pic>
        <p:nvPicPr>
          <p:cNvPr id="9" name="Picture 8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BFC335A9-564B-98F1-FC3C-4F01B25CF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79" y="1258015"/>
            <a:ext cx="1121331" cy="2723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419778-88F0-F77F-D0F2-85C03923B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675" y="1843022"/>
            <a:ext cx="1696824" cy="2175681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475A871-364D-6345-C462-07A84CBF6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890" y="4812884"/>
            <a:ext cx="2479480" cy="13947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39EA6-10E3-7019-026A-249C89D13FA7}"/>
              </a:ext>
            </a:extLst>
          </p:cNvPr>
          <p:cNvCxnSpPr>
            <a:cxnSpLocks/>
          </p:cNvCxnSpPr>
          <p:nvPr/>
        </p:nvCxnSpPr>
        <p:spPr>
          <a:xfrm>
            <a:off x="10170333" y="710673"/>
            <a:ext cx="61961" cy="5913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B5BAB36-2B05-518E-5EC7-84E30892DF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b="11863"/>
          <a:stretch/>
        </p:blipFill>
        <p:spPr bwMode="auto">
          <a:xfrm>
            <a:off x="4280605" y="5227872"/>
            <a:ext cx="2677186" cy="1353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53931F0-B149-DE58-6F4F-3492FCCAF0D8}"/>
              </a:ext>
            </a:extLst>
          </p:cNvPr>
          <p:cNvSpPr txBox="1">
            <a:spLocks/>
          </p:cNvSpPr>
          <p:nvPr/>
        </p:nvSpPr>
        <p:spPr>
          <a:xfrm>
            <a:off x="4317082" y="4666153"/>
            <a:ext cx="260423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b="1" dirty="0"/>
              <a:t>The Witness Blanket</a:t>
            </a:r>
          </a:p>
        </p:txBody>
      </p:sp>
      <p:pic>
        <p:nvPicPr>
          <p:cNvPr id="1026" name="Picture 2" descr="16 Days of Activism Against Gender-Based Violence: MMIWG | YWCA Metro Vancouver">
            <a:extLst>
              <a:ext uri="{FF2B5EF4-FFF2-40B4-BE49-F238E27FC236}">
                <a16:creationId xmlns:a16="http://schemas.microsoft.com/office/drawing/2014/main" id="{4E084E13-6420-CC55-FD66-E9FEECED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56" y="3664809"/>
            <a:ext cx="1915297" cy="29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2EF98854-2262-0C5F-CD41-9EB84E8610CA}"/>
              </a:ext>
            </a:extLst>
          </p:cNvPr>
          <p:cNvSpPr txBox="1">
            <a:spLocks/>
          </p:cNvSpPr>
          <p:nvPr/>
        </p:nvSpPr>
        <p:spPr>
          <a:xfrm>
            <a:off x="7839213" y="2205022"/>
            <a:ext cx="1909240" cy="145167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000" b="1" dirty="0"/>
              <a:t>MMIWG</a:t>
            </a:r>
          </a:p>
          <a:p>
            <a:pPr marL="0" indent="0" algn="ctr">
              <a:buFont typeface="Wingdings 3" charset="2"/>
              <a:buNone/>
            </a:pPr>
            <a:r>
              <a:rPr lang="en-US" sz="2000" b="1" dirty="0"/>
              <a:t>The Commitment Stick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32EDD8-13B4-BB23-A13F-EE7AE9D1C8AD}"/>
              </a:ext>
            </a:extLst>
          </p:cNvPr>
          <p:cNvCxnSpPr>
            <a:cxnSpLocks/>
          </p:cNvCxnSpPr>
          <p:nvPr/>
        </p:nvCxnSpPr>
        <p:spPr>
          <a:xfrm>
            <a:off x="8618263" y="2619632"/>
            <a:ext cx="3774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9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FA7660-4F27-86C7-67DD-765895CE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0398E6-A246-6DFC-5CCF-867CE4DF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249" y="222422"/>
            <a:ext cx="5823368" cy="7169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MCC IN Book Studies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 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AFB0E-BA0E-3DEF-6F16-8A0EE0698BE6}"/>
              </a:ext>
            </a:extLst>
          </p:cNvPr>
          <p:cNvSpPr txBox="1"/>
          <p:nvPr/>
        </p:nvSpPr>
        <p:spPr>
          <a:xfrm>
            <a:off x="1948249" y="1260390"/>
            <a:ext cx="10243751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15 Book Studies</a:t>
            </a:r>
            <a:r>
              <a:rPr lang="en-US" sz="2400" dirty="0"/>
              <a:t> developed and facilitated – usually 4, 6 or 8 sessions</a:t>
            </a:r>
          </a:p>
          <a:p>
            <a:pPr>
              <a:spcAft>
                <a:spcPts val="300"/>
              </a:spcAft>
            </a:pPr>
            <a:r>
              <a:rPr lang="en-US" sz="2000" dirty="0" err="1"/>
              <a:t>Intotemak</a:t>
            </a:r>
            <a:r>
              <a:rPr lang="en-US" sz="2000" dirty="0"/>
              <a:t> – Yours, Mine, Ours</a:t>
            </a:r>
          </a:p>
          <a:p>
            <a:pPr lvl="0">
              <a:spcAft>
                <a:spcPts val="300"/>
              </a:spcAft>
            </a:pPr>
            <a:r>
              <a:rPr lang="en-US" sz="2000" dirty="0" err="1"/>
              <a:t>Intotemak</a:t>
            </a:r>
            <a:r>
              <a:rPr lang="en-US" sz="2000" dirty="0"/>
              <a:t> – Wrongs to Rights</a:t>
            </a:r>
          </a:p>
          <a:p>
            <a:pPr lvl="0">
              <a:spcAft>
                <a:spcPts val="300"/>
              </a:spcAft>
            </a:pPr>
            <a:r>
              <a:rPr lang="en-US" sz="2000" dirty="0" err="1"/>
              <a:t>Intotemak</a:t>
            </a:r>
            <a:r>
              <a:rPr lang="en-US" sz="2000" dirty="0"/>
              <a:t> – Quest for Respect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Unsettling the Word – bible stories and verses shared through an Indigenous lens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Braiding Sweetgrass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21 Things You May Not Know About The Indian Act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Five Little Indians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The Land is Not Empty</a:t>
            </a:r>
          </a:p>
          <a:p>
            <a:pPr lvl="0">
              <a:spcAft>
                <a:spcPts val="300"/>
              </a:spcAft>
            </a:pPr>
            <a:r>
              <a:rPr lang="en-US" sz="2000" dirty="0" err="1"/>
              <a:t>Namwayut</a:t>
            </a:r>
            <a:r>
              <a:rPr lang="en-US" sz="2000" dirty="0"/>
              <a:t> - A Pathway to Reconciliation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Healing Haunted Histories – A Settler Discipleship of Decolonization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Highway of Tears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Truth Telling, Seven Conversations about Indigenous Life in Canada</a:t>
            </a:r>
          </a:p>
          <a:p>
            <a:pPr lvl="0">
              <a:spcAft>
                <a:spcPts val="300"/>
              </a:spcAft>
            </a:pPr>
            <a:r>
              <a:rPr lang="en-US" sz="2000" dirty="0"/>
              <a:t>Serviceberry: Abundance and Reciprocity in the Natural World</a:t>
            </a:r>
          </a:p>
          <a:p>
            <a:pPr lvl="0">
              <a:spcAft>
                <a:spcPts val="300"/>
              </a:spcAft>
            </a:pPr>
            <a:r>
              <a:rPr lang="en-US" sz="2000" dirty="0" err="1"/>
              <a:t>Ohpikiihaakan-ohpihmeh</a:t>
            </a:r>
            <a:r>
              <a:rPr lang="en-US" sz="2000" dirty="0"/>
              <a:t> (Raised somewhere else): A 60s Scoop Adoptee’s Story of Coming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DD76D-6FD2-A363-25F1-6935CC55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43751" y="95327"/>
            <a:ext cx="1820095" cy="10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E325A2-6B73-6E91-2E64-5B21B4ED712A}"/>
              </a:ext>
            </a:extLst>
          </p:cNvPr>
          <p:cNvSpPr txBox="1">
            <a:spLocks/>
          </p:cNvSpPr>
          <p:nvPr/>
        </p:nvSpPr>
        <p:spPr>
          <a:xfrm>
            <a:off x="1745952" y="340652"/>
            <a:ext cx="10215388" cy="65173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 dirty="0"/>
              <a:t>Events</a:t>
            </a:r>
          </a:p>
          <a:p>
            <a:pPr marL="0" indent="0">
              <a:buFont typeface="Wingdings 3" charset="2"/>
              <a:buNone/>
            </a:pPr>
            <a:endParaRPr lang="en-US" sz="1000" b="1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i="1" dirty="0"/>
              <a:t>Walk in the Spirit of Reconciliation </a:t>
            </a:r>
            <a:r>
              <a:rPr lang="en-US" sz="2000" dirty="0"/>
              <a:t>– this annual event takes place the last weekend of May. We walk local paths that Indigenous children walked being forced to attend St. Mary’s Indian Residential School.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000" dirty="0"/>
              <a:t>There are presentations and workshops throughout the weekend for  participants to attend.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i="1" dirty="0"/>
              <a:t>Sponsor Cultural Workshops led by Indigenous people</a:t>
            </a:r>
            <a:r>
              <a:rPr lang="en-US" sz="2000" dirty="0"/>
              <a:t>: plant walk or plant knowledge workshop, cedar weaving, making a drum or drum teachings, beading, bus tours offered through Sto:lo Tourism or led by an elder.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i="1" dirty="0"/>
              <a:t>Music and Storytelling </a:t>
            </a:r>
            <a:r>
              <a:rPr lang="en-US" sz="2000" dirty="0"/>
              <a:t>– Terry &amp; Darlene Wildman with musician Brian Doerksen Song collaboration by Brian, Terry &amp; Darlene. Plus hear about the inspiring work behind the First Nations New Testament led by Terry Wildman.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i="1" dirty="0"/>
              <a:t>Host Indigenous Presenters </a:t>
            </a:r>
            <a:r>
              <a:rPr lang="en-US" sz="2000" dirty="0"/>
              <a:t>– a time for listening as they share what’s on their heart</a:t>
            </a:r>
          </a:p>
        </p:txBody>
      </p:sp>
    </p:spTree>
    <p:extLst>
      <p:ext uri="{BB962C8B-B14F-4D97-AF65-F5344CB8AC3E}">
        <p14:creationId xmlns:p14="http://schemas.microsoft.com/office/powerpoint/2010/main" val="238945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8A27184-A16E-724E-6B0D-BE1CA2EE7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81B437-7FEA-DC5C-3CE8-694BA3C8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843" y="382872"/>
            <a:ext cx="6104351" cy="144117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MCC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/>
                </a:solidFill>
              </a:rPr>
              <a:t>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3100" b="1" dirty="0">
                <a:solidFill>
                  <a:schemeClr val="tx1"/>
                </a:solidFill>
              </a:rPr>
              <a:t> Indigenous Neighbours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CA197A-85E3-C4AB-F96B-AFC8862093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65493" y="4614743"/>
            <a:ext cx="967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/>
              <a:t>MCC Mission Statement: Mennonite Central Committee, a worldwide ministry of churches, sharing God’s love and compassion for </a:t>
            </a:r>
            <a:r>
              <a:rPr lang="en-US" sz="1600" b="1" dirty="0"/>
              <a:t>all </a:t>
            </a:r>
            <a:r>
              <a:rPr lang="en-US" sz="1600" dirty="0"/>
              <a:t>in the name of Christ by responding to </a:t>
            </a:r>
            <a:r>
              <a:rPr lang="en-US" sz="1600" b="1" dirty="0"/>
              <a:t>basic human needs </a:t>
            </a:r>
            <a:r>
              <a:rPr lang="en-US" sz="1600" dirty="0"/>
              <a:t>and working for </a:t>
            </a:r>
            <a:r>
              <a:rPr lang="en-US" sz="1600" b="1" dirty="0"/>
              <a:t>peace and justice</a:t>
            </a:r>
            <a:r>
              <a:rPr lang="en-US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B4C13-80CA-6CBA-9AF5-2C268BFBAE7C}"/>
              </a:ext>
            </a:extLst>
          </p:cNvPr>
          <p:cNvSpPr txBox="1"/>
          <p:nvPr/>
        </p:nvSpPr>
        <p:spPr>
          <a:xfrm>
            <a:off x="2265493" y="5677487"/>
            <a:ext cx="941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MCC Vision Statement: Mennonite Central Committee envisions communities worldwide in right </a:t>
            </a:r>
            <a:r>
              <a:rPr lang="en-US" sz="1600" b="1" dirty="0"/>
              <a:t>(reconciled) relationship</a:t>
            </a:r>
            <a:r>
              <a:rPr lang="en-US" sz="1600" dirty="0"/>
              <a:t> with God (</a:t>
            </a:r>
            <a:r>
              <a:rPr lang="en-US" sz="1600" b="1" dirty="0"/>
              <a:t>Creator</a:t>
            </a:r>
            <a:r>
              <a:rPr lang="en-US" sz="1600" dirty="0"/>
              <a:t>), one another </a:t>
            </a:r>
            <a:r>
              <a:rPr lang="en-US" sz="1600" b="1" dirty="0"/>
              <a:t>(Indigenous and Non-Indigenous ) </a:t>
            </a:r>
            <a:r>
              <a:rPr lang="en-US" sz="1600" dirty="0"/>
              <a:t>and </a:t>
            </a:r>
            <a:r>
              <a:rPr lang="en-US" sz="1600" b="1" dirty="0"/>
              <a:t>Creation</a:t>
            </a:r>
            <a:r>
              <a:rPr lang="en-US" sz="1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920F0-5B65-6A03-3794-A14EBD981CD7}"/>
              </a:ext>
            </a:extLst>
          </p:cNvPr>
          <p:cNvSpPr txBox="1"/>
          <p:nvPr/>
        </p:nvSpPr>
        <p:spPr>
          <a:xfrm>
            <a:off x="2401395" y="1920438"/>
            <a:ext cx="9540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MCC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strives to build respectful relationships between Indigenous and non-Indigenous people by facilitating education sessions and supporting respectful relationship building.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DD156-E867-7AE6-F4AE-902EB7DEBE17}"/>
              </a:ext>
            </a:extLst>
          </p:cNvPr>
          <p:cNvSpPr txBox="1"/>
          <p:nvPr/>
        </p:nvSpPr>
        <p:spPr>
          <a:xfrm>
            <a:off x="3867664" y="3552568"/>
            <a:ext cx="526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Thank you for attending today’s session!</a:t>
            </a:r>
          </a:p>
        </p:txBody>
      </p:sp>
    </p:spTree>
    <p:extLst>
      <p:ext uri="{BB962C8B-B14F-4D97-AF65-F5344CB8AC3E}">
        <p14:creationId xmlns:p14="http://schemas.microsoft.com/office/powerpoint/2010/main" val="82725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447</Words>
  <Application>Microsoft Office PowerPoint</Application>
  <PresentationFormat>Widescreen</PresentationFormat>
  <Paragraphs>52</Paragraphs>
  <Slides>4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Wingdings 3</vt:lpstr>
      <vt:lpstr>Office Theme</vt:lpstr>
      <vt:lpstr> MCC IN Workshops</vt:lpstr>
      <vt:lpstr> MCC IN Book Studies   </vt:lpstr>
      <vt:lpstr>PowerPoint Presentation</vt:lpstr>
      <vt:lpstr> MCC    Indigenous Neighbours program</vt:lpstr>
    </vt:vector>
  </TitlesOfParts>
  <Company>City of Abbotsford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Sabine Mendez</dc:creator>
  <cp:lastModifiedBy>Sabine Mendez</cp:lastModifiedBy>
  <cp:revision>1</cp:revision>
  <dcterms:created xsi:type="dcterms:W3CDTF">2026-01-22T01:51:00Z</dcterms:created>
  <dcterms:modified xsi:type="dcterms:W3CDTF">2026-01-22T01:52:12Z</dcterms:modified>
</cp:coreProperties>
</file>